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33" d="100"/>
          <a:sy n="33" d="100"/>
        </p:scale>
        <p:origin x="1464" y="-1218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2020-04-17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2020-04-17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2946400" y="4267200"/>
            <a:ext cx="24841200" cy="64516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Low Noise Chopper Stabilized Non-Inverting Amplifier Using Dummy </a:t>
            </a:r>
            <a:r>
              <a:rPr lang="en-US" altLang="ko-KR" sz="6600" b="1" dirty="0" err="1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Mos</a:t>
            </a:r>
            <a:endParaRPr lang="en-US" altLang="ko-KR" sz="6600" b="1" dirty="0" smtClean="0">
              <a:ln w="28575">
                <a:noFill/>
                <a:prstDash val="dash"/>
              </a:ln>
              <a:solidFill>
                <a:schemeClr val="tx1"/>
              </a:solidFill>
            </a:endParaRPr>
          </a:p>
          <a:p>
            <a:pPr algn="ctr"/>
            <a:endParaRPr lang="en-US" altLang="ko-KR" b="1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  <a:p>
            <a:pPr algn="ctr"/>
            <a:r>
              <a:rPr lang="ko-KR" altLang="en-US" sz="44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김창윤</a:t>
            </a:r>
            <a:r>
              <a:rPr lang="en-US" altLang="ko-KR" sz="44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44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도현우</a:t>
            </a:r>
            <a:r>
              <a:rPr lang="en-US" altLang="ko-KR" sz="44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44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김준우</a:t>
            </a:r>
            <a:r>
              <a:rPr lang="en-US" altLang="ko-KR" sz="44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44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조성익</a:t>
            </a:r>
            <a:endParaRPr lang="en-US" altLang="ko-KR" sz="4400" b="1" dirty="0" smtClean="0">
              <a:ln w="28575">
                <a:noFill/>
                <a:prstDash val="dash"/>
              </a:ln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44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전북대학교</a:t>
            </a:r>
            <a:r>
              <a:rPr lang="en-US" altLang="ko-KR" sz="44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  <a:latin typeface="+mj-ea"/>
                <a:ea typeface="+mj-ea"/>
              </a:rPr>
              <a:t> </a:t>
            </a:r>
            <a:endParaRPr lang="ko-KR" altLang="en-US" sz="4400" b="1" dirty="0">
              <a:ln w="28575">
                <a:noFill/>
                <a:prstDash val="dash"/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946400" y="10098164"/>
            <a:ext cx="24841200" cy="4837036"/>
          </a:xfrm>
          <a:prstGeom prst="roundRect">
            <a:avLst/>
          </a:prstGeom>
          <a:noFill/>
          <a:ln cap="sq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현대사회가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4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차 산업혁명으로 나아가 </a:t>
            </a:r>
            <a:r>
              <a:rPr lang="en-US" altLang="ko-KR" sz="3000" dirty="0" err="1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IoT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(Internet of Things), Mobile 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등의 지능정보 기술들이 발전하여 다양한 기존 산업들과 융합되고 있다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 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기존 산업들이 요구되는 아날로그 정보들은 불규칙하고 직접적으로  신호처리에 용이한 디지털 정보로 변환하기 위한 잡음처리 기술이 요구된다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 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잡음은 형태에 따라 다양하게 구분된다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 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그 중에서도 능동소자 내 존재하는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Flicker Noise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에 초점을 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맞추었다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 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능동소자는 능동적으로 동작하는 소자를 의미하며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대표적으로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Diode, Transistor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가 있다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 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이러한 능동소자를 포함하여 모든 전기적 소자 부품은 본래적으로 잡음을 발생시키며 그 중에도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Flicker Noise 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주요 잡음으로 설정하고자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Chopping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을 사용한다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 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저주파에서 갑자기 크게 증가하는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Flicker Noise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는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Noise Spectrum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이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1/f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의 함수에 따라 변한다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 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그 중에서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Flicker Noise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를 주요 잡음으로 잡고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Chopping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을 적용한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Interface  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회로를 적용하여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Noise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를 없애고자 한다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  <a:endParaRPr lang="ko-KR" altLang="en-US" sz="30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946400" y="16057716"/>
            <a:ext cx="24841200" cy="19045084"/>
          </a:xfrm>
          <a:prstGeom prst="roundRect">
            <a:avLst>
              <a:gd name="adj" fmla="val 6284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946400" y="36169600"/>
            <a:ext cx="24841200" cy="427355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Chopper Stabilized Non-Inverting Amplifier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와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Input Referred Noise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를 비교하기 위해 이득이 같도록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Chopping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을 적용하지 않은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Non-Inverting Amplifier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를 설계하였다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  <a:r>
              <a:rPr lang="en-US" altLang="ko-KR" sz="30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Chopping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을 적용하지 않은 비 반전 증폭기는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Flicker Noise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를 포함한 </a:t>
            </a:r>
            <a:r>
              <a:rPr lang="en-US" altLang="ko-KR" sz="3000" dirty="0" err="1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Vos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가 저주파 대역에서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3.906nV/Hz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가 나왔다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 Chopper Stabilized Non-Inverting Amplifier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는 스위치 전하를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1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차 근사치로 취소할 수 있었으며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Flicker Noise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를 포함한 </a:t>
            </a:r>
            <a:r>
              <a:rPr lang="en-US" altLang="ko-KR" sz="3000" dirty="0" err="1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Vos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를 저주파 대역에서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15pV/Hz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로 기존의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Non-Inverting Amplifier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에 비해 </a:t>
            </a:r>
            <a:r>
              <a:rPr lang="en-US" altLang="ko-KR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Flicker Noise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를 포함한 </a:t>
            </a:r>
            <a:r>
              <a:rPr lang="en-US" altLang="ko-KR" sz="3000" dirty="0" err="1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Vos</a:t>
            </a:r>
            <a:r>
              <a:rPr lang="ko-KR" altLang="en-US" sz="3000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를 저주파 대역에서 줄였다</a:t>
            </a:r>
            <a:r>
              <a:rPr lang="en-US" altLang="ko-KR" sz="300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  <a:endParaRPr lang="en-US" altLang="ko-KR" sz="3000">
              <a:ln w="28575">
                <a:noFill/>
                <a:prstDash val="dash"/>
              </a:ln>
              <a:solidFill>
                <a:schemeClr val="tx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altLang="ko-KR" sz="300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en-US" altLang="ko-KR" sz="30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‘</a:t>
            </a:r>
            <a:r>
              <a:rPr lang="ko-KR" altLang="en-US" sz="30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본 논문은 </a:t>
            </a:r>
            <a:r>
              <a:rPr lang="en-US" altLang="ko-KR" sz="30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IDEC </a:t>
            </a:r>
            <a:r>
              <a:rPr lang="ko-KR" altLang="en-US" sz="30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지원으로 수행됨</a:t>
            </a:r>
            <a:r>
              <a:rPr lang="en-US" altLang="ko-KR" sz="3000" b="1" dirty="0" smtClean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＇</a:t>
            </a:r>
            <a:endParaRPr lang="ko-KR" altLang="en-US" sz="3000" b="1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88322" y="271062"/>
            <a:ext cx="7123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 smtClean="0"/>
              <a:t>2020 IDEC Congress CDC</a:t>
            </a:r>
            <a:endParaRPr lang="ko-KR" altLang="en-US" sz="5400" b="1" dirty="0"/>
          </a:p>
        </p:txBody>
      </p:sp>
      <p:pic>
        <p:nvPicPr>
          <p:cNvPr id="83" name="그림 8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31280" y="16732430"/>
            <a:ext cx="10051520" cy="5467170"/>
          </a:xfrm>
          <a:prstGeom prst="rect">
            <a:avLst/>
          </a:prstGeom>
        </p:spPr>
      </p:pic>
      <p:pic>
        <p:nvPicPr>
          <p:cNvPr id="84" name="그림 8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31280" y="22874314"/>
            <a:ext cx="10051520" cy="5594221"/>
          </a:xfrm>
          <a:prstGeom prst="rect">
            <a:avLst/>
          </a:prstGeom>
        </p:spPr>
      </p:pic>
      <p:grpSp>
        <p:nvGrpSpPr>
          <p:cNvPr id="87" name="그룹 86"/>
          <p:cNvGrpSpPr/>
          <p:nvPr/>
        </p:nvGrpSpPr>
        <p:grpSpPr>
          <a:xfrm>
            <a:off x="4731280" y="29143249"/>
            <a:ext cx="10051520" cy="5197551"/>
            <a:chOff x="3512080" y="4572240"/>
            <a:chExt cx="3283784" cy="2189643"/>
          </a:xfrm>
        </p:grpSpPr>
        <p:pic>
          <p:nvPicPr>
            <p:cNvPr id="88" name="그림 87"/>
            <p:cNvPicPr>
              <a:picLocks/>
            </p:cNvPicPr>
            <p:nvPr/>
          </p:nvPicPr>
          <p:blipFill rotWithShape="1">
            <a:blip r:embed="rId4"/>
            <a:srcRect r="6523"/>
            <a:stretch/>
          </p:blipFill>
          <p:spPr>
            <a:xfrm>
              <a:off x="3512080" y="5582476"/>
              <a:ext cx="3283784" cy="1179407"/>
            </a:xfrm>
            <a:prstGeom prst="rect">
              <a:avLst/>
            </a:prstGeom>
          </p:spPr>
        </p:pic>
        <p:pic>
          <p:nvPicPr>
            <p:cNvPr id="89" name="그림 8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9864" y="4572240"/>
              <a:ext cx="3276000" cy="1010236"/>
            </a:xfrm>
            <a:prstGeom prst="rect">
              <a:avLst/>
            </a:prstGeom>
          </p:spPr>
        </p:pic>
      </p:grpSp>
      <p:pic>
        <p:nvPicPr>
          <p:cNvPr id="90" name="그림 8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5805680" y="16732430"/>
            <a:ext cx="10051520" cy="5467170"/>
          </a:xfrm>
          <a:prstGeom prst="rect">
            <a:avLst/>
          </a:prstGeom>
        </p:spPr>
      </p:pic>
      <p:pic>
        <p:nvPicPr>
          <p:cNvPr id="91" name="그림 9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5805680" y="22874313"/>
            <a:ext cx="10457920" cy="5594221"/>
          </a:xfrm>
          <a:prstGeom prst="rect">
            <a:avLst/>
          </a:prstGeom>
        </p:spPr>
      </p:pic>
      <p:pic>
        <p:nvPicPr>
          <p:cNvPr id="92" name="그림 91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5805680" y="29143246"/>
            <a:ext cx="10051520" cy="519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1648</TotalTime>
  <Words>231</Words>
  <Application>Microsoft Office PowerPoint</Application>
  <PresentationFormat>사용자 지정</PresentationFormat>
  <Paragraphs>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Windows 사용자</cp:lastModifiedBy>
  <cp:revision>31</cp:revision>
  <dcterms:created xsi:type="dcterms:W3CDTF">2018-03-08T06:02:33Z</dcterms:created>
  <dcterms:modified xsi:type="dcterms:W3CDTF">2020-04-17T02:24:25Z</dcterms:modified>
</cp:coreProperties>
</file>